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3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A467F21-5F50-423F-AE6D-7CACCC5E9636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68592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ВОЕННЫЕ ПРОФЕССИИ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685032"/>
            <a:ext cx="6994610" cy="914400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Презентация на </a:t>
            </a:r>
          </a:p>
          <a:p>
            <a:r>
              <a:rPr lang="ru-RU" sz="2600" dirty="0" smtClean="0">
                <a:solidFill>
                  <a:schemeClr val="bg2">
                    <a:lumMod val="50000"/>
                  </a:schemeClr>
                </a:solidFill>
              </a:rPr>
              <a:t>Для детей старшего дошкольного возраста</a:t>
            </a:r>
            <a:br>
              <a:rPr lang="ru-RU" sz="2600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sz="2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2" descr="C:\Documents and Settings\Root\Рабочий стол\к презентации 23 февраля\80334051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929198"/>
            <a:ext cx="2143140" cy="14642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1398450"/>
          </a:xfrm>
        </p:spPr>
        <p:txBody>
          <a:bodyPr/>
          <a:lstStyle/>
          <a:p>
            <a:r>
              <a:rPr lang="ru-RU" sz="1600" dirty="0" smtClean="0">
                <a:solidFill>
                  <a:srgbClr val="002060"/>
                </a:solidFill>
              </a:rPr>
              <a:t>В Армии служат военные и других профессий, например: ракетчики, артиллеристы, радисты.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Documents and Settings\Root\Рабочий стол\к презентации 23 февраля\buk_m1_2_9m317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91268"/>
            <a:ext cx="4357718" cy="43359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4099" name="Picture 3" descr="C:\Documents and Settings\Root\Рабочий стол\к презентации 23 февраля\3548772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3429024" cy="1115122"/>
          </a:xfrm>
          <a:prstGeom prst="rect">
            <a:avLst/>
          </a:prstGeom>
          <a:noFill/>
        </p:spPr>
      </p:pic>
      <p:pic>
        <p:nvPicPr>
          <p:cNvPr id="4101" name="Picture 5" descr="C:\Documents and Settings\Root\Рабочий стол\к презентации 23 февраля\6_d1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1928802"/>
            <a:ext cx="5291631" cy="3935421"/>
          </a:xfrm>
          <a:prstGeom prst="rect">
            <a:avLst/>
          </a:prstGeom>
          <a:noFill/>
        </p:spPr>
      </p:pic>
      <p:pic>
        <p:nvPicPr>
          <p:cNvPr id="4100" name="Picture 4" descr="C:\Documents and Settings\Root\Рабочий стол\к презентации 23 февраля\1465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1643050"/>
            <a:ext cx="5095884" cy="3329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857256"/>
          </a:xfrm>
        </p:spPr>
        <p:txBody>
          <a:bodyPr>
            <a:normAutofit/>
          </a:bodyPr>
          <a:lstStyle/>
          <a:p>
            <a:pPr lvl="0" algn="ctr"/>
            <a:r>
              <a:rPr lang="ru-RU" sz="4000" i="1" dirty="0" smtClean="0">
                <a:solidFill>
                  <a:srgbClr val="CE3A9D"/>
                </a:solidFill>
                <a:latin typeface="a_AntiqueTradyTtlB&amp;W" pitchFamily="82" charset="-52"/>
              </a:rPr>
              <a:t>Спасибо за внимание!</a:t>
            </a:r>
            <a:endParaRPr lang="ru-RU" sz="4000" i="1" dirty="0">
              <a:solidFill>
                <a:srgbClr val="CE3A9D"/>
              </a:solidFill>
              <a:latin typeface="a_AntiqueTradyTtlB&amp;W" pitchFamily="8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357430"/>
            <a:ext cx="800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24700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Десантник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900" dirty="0" smtClean="0">
                <a:solidFill>
                  <a:srgbClr val="002060"/>
                </a:solidFill>
              </a:rPr>
              <a:t>Десантники в минуты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Спускаются с небес.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Распутав парашюты,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Прочешут темный лес,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Овраги, горы и луга.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Найдут опасного врага.</a:t>
            </a:r>
            <a:endParaRPr lang="ru-RU" sz="19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Documents and Settings\Root\Рабочий стол\к презентации 23 февраля\mp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643314"/>
            <a:ext cx="4684217" cy="2670004"/>
          </a:xfrm>
          <a:prstGeom prst="rect">
            <a:avLst/>
          </a:prstGeom>
          <a:noFill/>
        </p:spPr>
      </p:pic>
      <p:pic>
        <p:nvPicPr>
          <p:cNvPr id="1027" name="Picture 3" descr="C:\Documents and Settings\Root\Рабочий стол\к презентации 23 февраля\1231533416_skydiv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500461" cy="3203682"/>
          </a:xfrm>
          <a:prstGeom prst="rect">
            <a:avLst/>
          </a:prstGeom>
          <a:noFill/>
        </p:spPr>
      </p:pic>
      <p:pic>
        <p:nvPicPr>
          <p:cNvPr id="1028" name="Picture 4" descr="C:\Documents and Settings\Root\Рабочий стол\к презентации 23 февраля\42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643314"/>
            <a:ext cx="3571901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218426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Танкист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Везде, как будто вездеход,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На гусеницах  танк пройдет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Ствол орудийный впереди,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Опасно, враг, не подходи!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Танк прочной защищен броней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сможет встретить бой!</a:t>
            </a:r>
            <a:br>
              <a:rPr lang="ru-RU" sz="1600" dirty="0" smtClean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Root\Рабочий стол\к презентации 23 февраля\xin09022208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454553" cy="296227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051" name="Picture 3" descr="C:\Documents and Settings\Root\Рабочий стол\к презентации 23 февраля\1285324294_basa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500438"/>
            <a:ext cx="4253946" cy="283387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052" name="Picture 4" descr="C:\Documents and Settings\Root\Рабочий стол\к презентации 23 февраля\28.jpg"/>
          <p:cNvPicPr>
            <a:picLocks noChangeAspect="1" noChangeArrowheads="1"/>
          </p:cNvPicPr>
          <p:nvPr/>
        </p:nvPicPr>
        <p:blipFill>
          <a:blip r:embed="rId4"/>
          <a:srcRect t="17233"/>
          <a:stretch>
            <a:fillRect/>
          </a:stretch>
        </p:blipFill>
        <p:spPr bwMode="auto">
          <a:xfrm>
            <a:off x="500034" y="3714752"/>
            <a:ext cx="3758776" cy="233044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123" name="Picture 3" descr="C:\Documents and Settings\Root\Рабочий стол\к презентации 23 февраля\20792075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429000"/>
            <a:ext cx="314327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175564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Летчик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700" dirty="0" smtClean="0">
                <a:solidFill>
                  <a:srgbClr val="002060"/>
                </a:solidFill>
              </a:rPr>
              <a:t>Он металлическую птицу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Поднимет в облака.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Теперь воздушная граница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Надежна и крепка!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Documents and Settings\Root\Рабочий стол\к презентации 23 февраля\17324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023232"/>
            <a:ext cx="4987651" cy="3291850"/>
          </a:xfrm>
          <a:prstGeom prst="rect">
            <a:avLst/>
          </a:prstGeom>
          <a:noFill/>
        </p:spPr>
      </p:pic>
      <p:pic>
        <p:nvPicPr>
          <p:cNvPr id="3075" name="Picture 3" descr="C:\Documents and Settings\Root\Рабочий стол\к презентации 23 февраля\17262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3932238" cy="2949179"/>
          </a:xfrm>
          <a:prstGeom prst="rect">
            <a:avLst/>
          </a:prstGeom>
          <a:noFill/>
        </p:spPr>
      </p:pic>
      <p:pic>
        <p:nvPicPr>
          <p:cNvPr id="3076" name="Picture 4" descr="C:\Documents and Settings\Root\Рабочий стол\к презентации 23 февраля\904301780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714884"/>
            <a:ext cx="2571768" cy="1489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3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261289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Моряк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На мачте наш трехцветный флаг,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На палубе стоит моряк.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знает, что моря страны,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Границы океанов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днем, и ночью быть должны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Под бдительной охраной!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9" name="Picture 3" descr="C:\Documents and Settings\Root\Рабочий стол\к презентации 23 февраля\1428535601348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714752"/>
            <a:ext cx="4054018" cy="22860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4101" name="Picture 5" descr="C:\Documents and Settings\Root\Рабочий стол\к презентации 23 февраля\67.jpg"/>
          <p:cNvPicPr>
            <a:picLocks noChangeAspect="1" noChangeArrowheads="1"/>
          </p:cNvPicPr>
          <p:nvPr/>
        </p:nvPicPr>
        <p:blipFill>
          <a:blip r:embed="rId3"/>
          <a:srcRect b="10383"/>
          <a:stretch>
            <a:fillRect/>
          </a:stretch>
        </p:blipFill>
        <p:spPr bwMode="auto">
          <a:xfrm>
            <a:off x="285720" y="3571876"/>
            <a:ext cx="4282795" cy="28786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4103" name="Picture 7" descr="C:\Documents and Settings\Root\Рабочий стол\к презентации 23 февраля\1233757002_13460552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00042"/>
            <a:ext cx="4488661" cy="2992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282721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Подводник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700" dirty="0" smtClean="0">
                <a:solidFill>
                  <a:srgbClr val="002060"/>
                </a:solidFill>
              </a:rPr>
              <a:t>Вот дивная картина -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Выходит из глубин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Стальная субмарина,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Как будто бы дельфин!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Подводники в ней служат -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Они и там, и тут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 водной гладью кружат,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Границу берегут!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Documents and Settings\Root\Рабочий стол\к презентации 23 февраля\0_694_9a379b4d_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57562"/>
            <a:ext cx="3071834" cy="307183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123" name="Picture 3" descr="C:\Documents and Settings\Root\Рабочий стол\к презентации 23 февраля\U212A-Submarine-italian-nav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3000372"/>
            <a:ext cx="4791075" cy="34194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5124" name="Picture 4" descr="C:\Documents and Settings\Root\Рабочий стол\к презентации 23 февраля\valery.jpg"/>
          <p:cNvPicPr>
            <a:picLocks noChangeAspect="1" noChangeArrowheads="1"/>
          </p:cNvPicPr>
          <p:nvPr/>
        </p:nvPicPr>
        <p:blipFill>
          <a:blip r:embed="rId4"/>
          <a:srcRect r="12069"/>
          <a:stretch>
            <a:fillRect/>
          </a:stretch>
        </p:blipFill>
        <p:spPr bwMode="auto">
          <a:xfrm>
            <a:off x="500034" y="428604"/>
            <a:ext cx="3802341" cy="281939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304152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Сапер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Давно закончилась война,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Но след оставила она -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Бывает, среди грядок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Закопаны снаряды.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с техникой придет сапер,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Чтоб обезвредить поле.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Не будет взрывов с этих пор,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Беды, и слез, и боли!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Documents and Settings\Root\Рабочий стол\к презентации 23 февраля\originnal_8aea80e81e3ec155288e773aa3fb18e4.jpg"/>
          <p:cNvPicPr>
            <a:picLocks noChangeAspect="1" noChangeArrowheads="1"/>
          </p:cNvPicPr>
          <p:nvPr/>
        </p:nvPicPr>
        <p:blipFill>
          <a:blip r:embed="rId2"/>
          <a:srcRect l="14015" r="12408"/>
          <a:stretch>
            <a:fillRect/>
          </a:stretch>
        </p:blipFill>
        <p:spPr bwMode="auto">
          <a:xfrm>
            <a:off x="5572132" y="3071810"/>
            <a:ext cx="3000396" cy="326232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147" name="Picture 3" descr="C:\Documents and Settings\Root\Рабочий стол\к презентации 23 февраля\_IMG_90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3" y="571480"/>
            <a:ext cx="4069979" cy="271464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148" name="Picture 4" descr="C:\Documents and Settings\Root\Рабочий стол\к презентации 23 февраля\_IMG_90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357680"/>
            <a:ext cx="4786346" cy="319245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311296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Военный врач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Солдат у вражеских высот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Был ранен утром рано.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Отважный военврач спасет,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Он перевяжет раны!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Врач извлечет из ран солдата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Два  небольших осколка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скажет: "Унывать не надо!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Живи, братишка, долго!"</a:t>
            </a:r>
            <a:br>
              <a:rPr lang="ru-RU" sz="1600" dirty="0" smtClean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Documents and Settings\Root\Рабочий стол\к презентации 23 февраля\d4aa3808361e3d31e48199d788b6ca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786190"/>
            <a:ext cx="3576082" cy="258578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7172" name="Picture 4" descr="C:\Documents and Settings\Root\Рабочий стол\к презентации 23 февраля\pi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4094385" cy="3071834"/>
          </a:xfrm>
          <a:prstGeom prst="rect">
            <a:avLst/>
          </a:prstGeom>
          <a:noFill/>
        </p:spPr>
      </p:pic>
      <p:pic>
        <p:nvPicPr>
          <p:cNvPr id="7173" name="Picture 5" descr="C:\Documents and Settings\Root\Рабочий стол\к презентации 23 февраля\95aa0f7da3d0636b5cc901200211203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6554" y="3214686"/>
            <a:ext cx="4433464" cy="3200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90" y="357166"/>
            <a:ext cx="3758090" cy="3357586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</a:rPr>
              <a:t>ПОГРАНИЧНИК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    Застава, застава, страны бастион.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Врага остановит надёжный заслон.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И ночью и днём, на морозе и в град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Здесь службу несёт пограничный отряд.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Шагают солдаты, всё видят вокруг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А с ними овчарка, их преданный друг.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А если лазутчик в наш край проползёт,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Овчарка его непременной найдёт.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C:\Documents and Settings\Root\Рабочий стол\к презентации 23 февраля\184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5"/>
            <a:ext cx="4572032" cy="342902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26" name="Picture 2" descr="C:\Documents and Settings\Root\Рабочий стол\к презентации 23 февраля\707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93162"/>
            <a:ext cx="3000396" cy="405053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27" name="Picture 3" descr="C:\Documents and Settings\Root\Рабочий стол\к презентации 23 февраля\0916c026c9004a62c90278e9a0d819d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714752"/>
            <a:ext cx="3714776" cy="278893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29" name="Picture 5" descr="C:\Documents and Settings\Root\Рабочий стол\к презентации 23 февраля\1288869956_2611493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1214422"/>
            <a:ext cx="3612381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2">
      <a:dk1>
        <a:srgbClr val="7F7F7F"/>
      </a:dk1>
      <a:lt1>
        <a:sysClr val="window" lastClr="FFFFFF"/>
      </a:lt1>
      <a:dk2>
        <a:srgbClr val="B13F9A"/>
      </a:dk2>
      <a:lt2>
        <a:srgbClr val="F4E7ED"/>
      </a:lt2>
      <a:accent1>
        <a:srgbClr val="E4AFC1"/>
      </a:accent1>
      <a:accent2>
        <a:srgbClr val="CDA3D6"/>
      </a:accent2>
      <a:accent3>
        <a:srgbClr val="EBA686"/>
      </a:accent3>
      <a:accent4>
        <a:srgbClr val="FBD388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46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a_AntiqueTradyTtlB&amp;W</vt:lpstr>
      <vt:lpstr>Verdana</vt:lpstr>
      <vt:lpstr>Wingdings 2</vt:lpstr>
      <vt:lpstr>Аспект</vt:lpstr>
      <vt:lpstr>ВОЕННЫЕ ПРОФЕССИИ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ВОЕННЫЕ ПРОФЕССИИ</dc:title>
  <dc:creator>Admin</dc:creator>
  <cp:lastModifiedBy>корчак</cp:lastModifiedBy>
  <cp:revision>33</cp:revision>
  <dcterms:created xsi:type="dcterms:W3CDTF">2012-02-17T16:31:46Z</dcterms:created>
  <dcterms:modified xsi:type="dcterms:W3CDTF">2020-04-17T06:33:12Z</dcterms:modified>
</cp:coreProperties>
</file>